
<file path=[Content_Types].xml><?xml version="1.0" encoding="utf-8"?>
<Types xmlns="http://schemas.openxmlformats.org/package/2006/content-types"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D1C6A-75CB-4716-B05F-EEC7AF5A7C97}" v="90" dt="2020-04-20T22:14:44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Ramos" userId="f7b2668e7be188c5" providerId="LiveId" clId="{595D1C6A-75CB-4716-B05F-EEC7AF5A7C97}"/>
    <pc:docChg chg="undo custSel mod addSld modSld">
      <pc:chgData name="Bruno Ramos" userId="f7b2668e7be188c5" providerId="LiveId" clId="{595D1C6A-75CB-4716-B05F-EEC7AF5A7C97}" dt="2020-04-20T22:14:44.847" v="151"/>
      <pc:docMkLst>
        <pc:docMk/>
      </pc:docMkLst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767339533" sldId="256"/>
        </pc:sldMkLst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767339533" sldId="256"/>
            <ac:picMk id="4" creationId="{3E4A43F5-819D-44AE-8837-4D57FC1AA536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767339533" sldId="256"/>
            <ac:picMk id="5" creationId="{F12D9F23-0DB5-4B4B-8FBA-8717C41B2DD4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767339533" sldId="256"/>
            <ac:picMk id="6" creationId="{2B281F7A-7842-40DC-A6E6-20E1ADFD1D51}"/>
          </ac:picMkLst>
        </pc:picChg>
        <pc:picChg chg="add del mod">
          <ac:chgData name="Bruno Ramos" userId="f7b2668e7be188c5" providerId="LiveId" clId="{595D1C6A-75CB-4716-B05F-EEC7AF5A7C97}" dt="2020-04-20T21:58:35.993" v="133"/>
          <ac:picMkLst>
            <pc:docMk/>
            <pc:sldMk cId="767339533" sldId="256"/>
            <ac:picMk id="7" creationId="{A18D3E3A-14C7-492A-A2D6-FF9A7219BDC4}"/>
          </ac:picMkLst>
        </pc:picChg>
        <pc:picChg chg="add del mod">
          <ac:chgData name="Bruno Ramos" userId="f7b2668e7be188c5" providerId="LiveId" clId="{595D1C6A-75CB-4716-B05F-EEC7AF5A7C97}" dt="2020-04-20T21:58:54.603" v="135"/>
          <ac:picMkLst>
            <pc:docMk/>
            <pc:sldMk cId="767339533" sldId="256"/>
            <ac:picMk id="8" creationId="{67C715AF-FBCA-4928-AB1C-655179E30F71}"/>
          </ac:picMkLst>
        </pc:picChg>
        <pc:picChg chg="add del mod">
          <ac:chgData name="Bruno Ramos" userId="f7b2668e7be188c5" providerId="LiveId" clId="{595D1C6A-75CB-4716-B05F-EEC7AF5A7C97}" dt="2020-04-20T21:58:55.816" v="136"/>
          <ac:picMkLst>
            <pc:docMk/>
            <pc:sldMk cId="767339533" sldId="256"/>
            <ac:picMk id="9" creationId="{EC10D816-1351-4743-BAE3-16A77915E016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767339533" sldId="256"/>
            <ac:picMk id="10" creationId="{2C42214E-555C-4B4B-AAA3-A39A167695B7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767339533" sldId="256"/>
            <ac:picMk id="11" creationId="{EC087A94-AC79-45FB-9583-85E2C770F43E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390575302" sldId="257"/>
        </pc:sldMkLst>
        <pc:spChg chg="mod">
          <ac:chgData name="Bruno Ramos" userId="f7b2668e7be188c5" providerId="LiveId" clId="{595D1C6A-75CB-4716-B05F-EEC7AF5A7C97}" dt="2020-04-01T11:34:21.713" v="65" actId="20577"/>
          <ac:spMkLst>
            <pc:docMk/>
            <pc:sldMk cId="2390575302" sldId="257"/>
            <ac:spMk id="2" creationId="{9471C3D1-3C7A-44EB-8B17-BE9A688B4169}"/>
          </ac:spMkLst>
        </pc:spChg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2390575302" sldId="257"/>
            <ac:picMk id="3" creationId="{AE566EF6-0C6A-4C1A-8A75-F25315D5B6FB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390575302" sldId="257"/>
            <ac:picMk id="4" creationId="{FE2DE871-1284-48D2-8DE3-E2B6E61034CA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390575302" sldId="257"/>
            <ac:picMk id="6" creationId="{1503DD09-CF8F-4BD0-B9C2-F9C94DFE0018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390575302" sldId="257"/>
            <ac:picMk id="7" creationId="{A17EC03D-C7BA-45E8-A2B6-81AAE10D2391}"/>
          </ac:picMkLst>
        </pc:picChg>
        <pc:picChg chg="del mod">
          <ac:chgData name="Bruno Ramos" userId="f7b2668e7be188c5" providerId="LiveId" clId="{595D1C6A-75CB-4716-B05F-EEC7AF5A7C97}" dt="2020-04-20T21:54:47.431" v="124"/>
          <ac:picMkLst>
            <pc:docMk/>
            <pc:sldMk cId="2390575302" sldId="257"/>
            <ac:picMk id="17" creationId="{1FF50CF8-8576-4103-AD13-B05C5C672BD5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582850406" sldId="258"/>
        </pc:sldMkLst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582850406" sldId="258"/>
            <ac:picMk id="3" creationId="{69F9C279-F92B-4498-AFF5-9DA82014198B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582850406" sldId="258"/>
            <ac:picMk id="4" creationId="{D5A70BA6-B9DE-4E11-90CA-482685A0AF40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582850406" sldId="258"/>
            <ac:picMk id="5" creationId="{06964C56-133D-4F3B-9702-B466C283FC4F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2582850406" sldId="258"/>
            <ac:picMk id="12" creationId="{0995C851-25C6-47B4-BA78-5D49AFF8C36B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01:06.384" v="137"/>
        <pc:sldMkLst>
          <pc:docMk/>
          <pc:sldMk cId="450873282" sldId="259"/>
        </pc:sldMkLst>
        <pc:spChg chg="mo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" creationId="{991472A2-2BC5-4981-BA22-A9A1FEF77B64}"/>
          </ac:spMkLst>
        </pc:spChg>
        <pc:spChg chg="del">
          <ac:chgData name="Bruno Ramos" userId="f7b2668e7be188c5" providerId="LiveId" clId="{595D1C6A-75CB-4716-B05F-EEC7AF5A7C97}" dt="2020-03-25T12:16:10.472" v="8" actId="478"/>
          <ac:spMkLst>
            <pc:docMk/>
            <pc:sldMk cId="450873282" sldId="259"/>
            <ac:spMk id="3" creationId="{6DEB84A9-B8D5-46E0-A14D-E5DC54A2DD2F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9" creationId="{2F84762E-7FCC-4EAF-B9E7-CE7214491E0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2" creationId="{EE2923D5-2453-48AE-84D0-4F20C2817445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3" creationId="{A1038667-0C3F-4764-A24D-DA9D9B474851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4" creationId="{87B2F32A-3C1B-4881-BDC9-094804BD268A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7" creationId="{571EEFCA-9235-4BC2-85C3-A4EC6EE57A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0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2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4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6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1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2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5" creationId="{1612490C-320F-455C-9DFD-2C5F49D1880D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6" creationId="{B39E2C89-5187-4320-B1A5-215C041696E3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7" creationId="{54E171C8-1D58-447C-8CEC-BFF90B3A50B8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8" creationId="{08E38096-6C03-4FF0-923F-13504759F698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3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4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6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7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8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9" creationId="{2323414F-54FD-491F-BDA4-622678BD7581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4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5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8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9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0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1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2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4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6" creationId="{051B451F-9DD5-4A5A-90B8-11C90CC9367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2" creationId="{13F257CF-45AD-4564-AF51-CEDAA4786AB9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4" creationId="{93D76AED-7D20-4061-8AC1-25828C8739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6" creationId="{20F4BA7B-1C92-49A8-BD52-9DBD81E81E32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8" creationId="{474942DA-ED3B-4AAA-B541-219ADEF8433D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100" creationId="{EE6BC664-B276-412B-9A49-3E33213B8606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5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6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9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0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1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2" creationId="{2323414F-54FD-491F-BDA4-622678BD7581}"/>
          </ac:spMkLst>
        </pc:spChg>
        <pc:grpChg chg="add del">
          <ac:chgData name="Bruno Ramos" userId="f7b2668e7be188c5" providerId="LiveId" clId="{595D1C6A-75CB-4716-B05F-EEC7AF5A7C97}" dt="2020-03-25T12:17:13.645" v="29" actId="26606"/>
          <ac:grpSpMkLst>
            <pc:docMk/>
            <pc:sldMk cId="450873282" sldId="259"/>
            <ac:grpSpMk id="2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15.749" v="31" actId="26606"/>
          <ac:grpSpMkLst>
            <pc:docMk/>
            <pc:sldMk cId="450873282" sldId="259"/>
            <ac:grpSpMk id="43" creationId="{CF42E396-F955-4F53-80B2-FF908491C60B}"/>
          </ac:grpSpMkLst>
        </pc:grpChg>
        <pc:grpChg chg="add del">
          <ac:chgData name="Bruno Ramos" userId="f7b2668e7be188c5" providerId="LiveId" clId="{595D1C6A-75CB-4716-B05F-EEC7AF5A7C97}" dt="2020-03-25T12:17:25.017" v="33" actId="26606"/>
          <ac:grpSpMkLst>
            <pc:docMk/>
            <pc:sldMk cId="450873282" sldId="259"/>
            <ac:grpSpMk id="55" creationId="{D0216C70-B474-4E7F-BC86-D8924C71FA60}"/>
          </ac:grpSpMkLst>
        </pc:grpChg>
        <pc:grpChg chg="add del">
          <ac:chgData name="Bruno Ramos" userId="f7b2668e7be188c5" providerId="LiveId" clId="{595D1C6A-75CB-4716-B05F-EEC7AF5A7C97}" dt="2020-03-25T12:17:43.034" v="41" actId="26606"/>
          <ac:grpSpMkLst>
            <pc:docMk/>
            <pc:sldMk cId="450873282" sldId="259"/>
            <ac:grpSpMk id="6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42.522" v="40" actId="26606"/>
          <ac:grpSpMkLst>
            <pc:docMk/>
            <pc:sldMk cId="450873282" sldId="259"/>
            <ac:grpSpMk id="107" creationId="{D0216C70-B474-4E7F-BC86-D8924C71FA60}"/>
          </ac:grpSpMkLst>
        </pc:grpChg>
        <pc:picChg chg="add mo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4" creationId="{3E117D08-CD7A-4113-A030-04421B5289CC}"/>
          </ac:picMkLst>
        </pc:picChg>
        <pc:picChg chg="add del mod ord">
          <ac:chgData name="Bruno Ramos" userId="f7b2668e7be188c5" providerId="LiveId" clId="{595D1C6A-75CB-4716-B05F-EEC7AF5A7C97}" dt="2020-04-20T21:07:09.960" v="82" actId="478"/>
          <ac:picMkLst>
            <pc:docMk/>
            <pc:sldMk cId="450873282" sldId="259"/>
            <ac:picMk id="5" creationId="{A939387B-4ED1-41DA-BBAE-FEB592EB6C7C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6" creationId="{5321D838-2C7E-4177-9DD3-DAC78324A2B2}"/>
          </ac:picMkLst>
        </pc:picChg>
        <pc:picChg chg="add del mod ord">
          <ac:chgData name="Bruno Ramos" userId="f7b2668e7be188c5" providerId="LiveId" clId="{595D1C6A-75CB-4716-B05F-EEC7AF5A7C97}" dt="2020-04-20T21:07:10.246" v="83" actId="478"/>
          <ac:picMkLst>
            <pc:docMk/>
            <pc:sldMk cId="450873282" sldId="259"/>
            <ac:picMk id="7" creationId="{43FEC8BA-B6F0-4D74-814E-19AD1119B76D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8" creationId="{0146E45C-1450-4186-B501-74F221F897A8}"/>
          </ac:picMkLst>
        </pc:picChg>
        <pc:picChg chg="add del mod ord">
          <ac:chgData name="Bruno Ramos" userId="f7b2668e7be188c5" providerId="LiveId" clId="{595D1C6A-75CB-4716-B05F-EEC7AF5A7C97}" dt="2020-04-20T21:07:10.470" v="84" actId="478"/>
          <ac:picMkLst>
            <pc:docMk/>
            <pc:sldMk cId="450873282" sldId="259"/>
            <ac:picMk id="9" creationId="{98604973-8C12-45EB-8514-C61AD409B29E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450873282" sldId="259"/>
            <ac:picMk id="10" creationId="{E910D3C9-D17D-40AA-8138-EED2E4A41F80}"/>
          </ac:picMkLst>
        </pc:picChg>
        <pc:picChg chg="add del mod ord">
          <ac:chgData name="Bruno Ramos" userId="f7b2668e7be188c5" providerId="LiveId" clId="{595D1C6A-75CB-4716-B05F-EEC7AF5A7C97}" dt="2020-04-20T21:07:10.673" v="85" actId="478"/>
          <ac:picMkLst>
            <pc:docMk/>
            <pc:sldMk cId="450873282" sldId="259"/>
            <ac:picMk id="11" creationId="{530C4846-B568-4F9A-8A61-A2A92DFD9EEE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450873282" sldId="259"/>
            <ac:picMk id="12" creationId="{4A9FB0F7-E3E2-45D5-AF2A-B5C2FF310D24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13" creationId="{EEDDA48B-BC04-4915-ADA3-A1A9522EB0D1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450873282" sldId="259"/>
            <ac:picMk id="14" creationId="{AA94AA17-5181-4534-8DED-E53E728E2CF9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6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8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20" creationId="{978818C7-5520-4AA4-B8C8-1E29137E3AC3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1" creationId="{927A1389-2A5D-4886-AD82-F213767E673F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5" creationId="{6AC2195B-895A-4535-8ECD-9F5B669C5CA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8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9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4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0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1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2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1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2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3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6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8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8" creationId="{F6849804-AEAB-40AC-A061-92831A9F4E8E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90" creationId="{D65D459B-87BB-48ED-841D-560ACDFFB2CC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2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3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4" creationId="{978818C7-5520-4AA4-B8C8-1E29137E3AC3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14:44.847" v="151"/>
        <pc:sldMkLst>
          <pc:docMk/>
          <pc:sldMk cId="548947796" sldId="260"/>
        </pc:sldMkLst>
        <pc:spChg chg="mo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" creationId="{328A090A-F0F6-4700-8B87-39A7682405D7}"/>
          </ac:spMkLst>
        </pc:spChg>
        <pc:spChg chg="del">
          <ac:chgData name="Bruno Ramos" userId="f7b2668e7be188c5" providerId="LiveId" clId="{595D1C6A-75CB-4716-B05F-EEC7AF5A7C97}" dt="2020-04-20T21:08:15.774" v="118" actId="478"/>
          <ac:spMkLst>
            <pc:docMk/>
            <pc:sldMk cId="548947796" sldId="260"/>
            <ac:spMk id="3" creationId="{335E09B4-B007-4587-A5ED-FB07F28585A9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9" creationId="{068A8980-5323-4E32-9817-A14D0B9184F2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3" creationId="{8B79A499-6023-4495-8687-96680A5E959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5" creationId="{BAA1CC66-52B7-4B1A-83B9-4473DABF8A84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7" creationId="{427A1B02-0BC3-4123-A27E-111F26354A7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9" creationId="{846EBDA5-97CE-4375-BC99-C7365D1CC66B}"/>
          </ac:spMkLst>
        </pc:spChg>
        <pc:picChg chg="add mo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4" creationId="{633B00E1-78FB-44C5-954E-0A108787164A}"/>
          </ac:picMkLst>
        </pc:picChg>
        <pc:picChg chg="add del mod">
          <ac:chgData name="Bruno Ramos" userId="f7b2668e7be188c5" providerId="LiveId" clId="{595D1C6A-75CB-4716-B05F-EEC7AF5A7C97}" dt="2020-04-20T22:05:03.447" v="138"/>
          <ac:picMkLst>
            <pc:docMk/>
            <pc:sldMk cId="548947796" sldId="260"/>
            <ac:picMk id="5" creationId="{0D4BE024-A2A8-4E19-9696-1BD3041E8E61}"/>
          </ac:picMkLst>
        </pc:picChg>
        <pc:picChg chg="add del mod">
          <ac:chgData name="Bruno Ramos" userId="f7b2668e7be188c5" providerId="LiveId" clId="{595D1C6A-75CB-4716-B05F-EEC7AF5A7C97}" dt="2020-04-20T22:05:19.258" v="140"/>
          <ac:picMkLst>
            <pc:docMk/>
            <pc:sldMk cId="548947796" sldId="260"/>
            <ac:picMk id="6" creationId="{CD7E48D6-B51B-4889-91BA-2BCD5425F378}"/>
          </ac:picMkLst>
        </pc:picChg>
        <pc:picChg chg="add del mod">
          <ac:chgData name="Bruno Ramos" userId="f7b2668e7be188c5" providerId="LiveId" clId="{595D1C6A-75CB-4716-B05F-EEC7AF5A7C97}" dt="2020-04-20T22:09:14.056" v="142"/>
          <ac:picMkLst>
            <pc:docMk/>
            <pc:sldMk cId="548947796" sldId="260"/>
            <ac:picMk id="7" creationId="{A8774734-A85B-45E2-A274-75D602FE91DB}"/>
          </ac:picMkLst>
        </pc:picChg>
        <pc:picChg chg="add del mod">
          <ac:chgData name="Bruno Ramos" userId="f7b2668e7be188c5" providerId="LiveId" clId="{595D1C6A-75CB-4716-B05F-EEC7AF5A7C97}" dt="2020-04-20T22:09:52.824" v="144"/>
          <ac:picMkLst>
            <pc:docMk/>
            <pc:sldMk cId="548947796" sldId="260"/>
            <ac:picMk id="8" creationId="{F6868719-0015-49FC-8D6D-159DF2763F07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9" creationId="{5321D838-2C7E-4177-9DD3-DAC78324A2B2}"/>
          </ac:picMkLst>
        </pc:picChg>
        <pc:picChg chg="add del mod">
          <ac:chgData name="Bruno Ramos" userId="f7b2668e7be188c5" providerId="LiveId" clId="{595D1C6A-75CB-4716-B05F-EEC7AF5A7C97}" dt="2020-04-20T22:10:42.229" v="146"/>
          <ac:picMkLst>
            <pc:docMk/>
            <pc:sldMk cId="548947796" sldId="260"/>
            <ac:picMk id="10" creationId="{C1D264C4-7537-4803-B706-67F4E3EE0174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1" creationId="{0146E45C-1450-4186-B501-74F221F897A8}"/>
          </ac:picMkLst>
        </pc:picChg>
        <pc:picChg chg="add del mod">
          <ac:chgData name="Bruno Ramos" userId="f7b2668e7be188c5" providerId="LiveId" clId="{595D1C6A-75CB-4716-B05F-EEC7AF5A7C97}" dt="2020-04-20T22:13:07.016" v="148"/>
          <ac:picMkLst>
            <pc:docMk/>
            <pc:sldMk cId="548947796" sldId="260"/>
            <ac:picMk id="12" creationId="{8F7349DB-6BAF-4BE7-A98C-3DE6445CDE53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3" creationId="{EEDDA48B-BC04-4915-ADA3-A1A9522EB0D1}"/>
          </ac:picMkLst>
        </pc:picChg>
        <pc:picChg chg="add del mod">
          <ac:chgData name="Bruno Ramos" userId="f7b2668e7be188c5" providerId="LiveId" clId="{595D1C6A-75CB-4716-B05F-EEC7AF5A7C97}" dt="2020-04-20T22:13:18.064" v="150"/>
          <ac:picMkLst>
            <pc:docMk/>
            <pc:sldMk cId="548947796" sldId="260"/>
            <ac:picMk id="14" creationId="{2B661315-2AF0-4735-B375-A1A16839156C}"/>
          </ac:picMkLst>
        </pc:picChg>
        <pc:picChg chg="add mod">
          <ac:chgData name="Bruno Ramos" userId="f7b2668e7be188c5" providerId="LiveId" clId="{595D1C6A-75CB-4716-B05F-EEC7AF5A7C97}" dt="2020-04-20T22:14:44.847" v="151"/>
          <ac:picMkLst>
            <pc:docMk/>
            <pc:sldMk cId="548947796" sldId="260"/>
            <ac:picMk id="16" creationId="{BD0051B8-3C15-4B2E-8C39-38DADF3C96FA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21" creationId="{C1A37955-21EA-4810-9AED-24CF25E2601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6F003-F928-45E0-961A-41F756CFE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31A201-FA56-44FC-9617-60D46DCDD714}">
      <dgm:prSet/>
      <dgm:spPr/>
      <dgm:t>
        <a:bodyPr/>
        <a:lstStyle/>
        <a:p>
          <a:pPr>
            <a:defRPr b="1"/>
          </a:pPr>
          <a:r>
            <a:rPr lang="en-US"/>
            <a:t>Aplicação Android</a:t>
          </a:r>
        </a:p>
      </dgm:t>
    </dgm:pt>
    <dgm:pt modelId="{41C56D0B-5506-4259-AA40-A497DD8877E1}" type="parTrans" cxnId="{D9C78BA9-CBF6-4ECE-AB04-02A3E12DA142}">
      <dgm:prSet/>
      <dgm:spPr/>
      <dgm:t>
        <a:bodyPr/>
        <a:lstStyle/>
        <a:p>
          <a:endParaRPr lang="en-US"/>
        </a:p>
      </dgm:t>
    </dgm:pt>
    <dgm:pt modelId="{A482D93F-42FF-4609-875B-612DB4CFD976}" type="sibTrans" cxnId="{D9C78BA9-CBF6-4ECE-AB04-02A3E12DA142}">
      <dgm:prSet/>
      <dgm:spPr/>
      <dgm:t>
        <a:bodyPr/>
        <a:lstStyle/>
        <a:p>
          <a:endParaRPr lang="en-US"/>
        </a:p>
      </dgm:t>
    </dgm:pt>
    <dgm:pt modelId="{489793A9-F51A-4F58-B482-E8F25A68B838}">
      <dgm:prSet/>
      <dgm:spPr/>
      <dgm:t>
        <a:bodyPr/>
        <a:lstStyle/>
        <a:p>
          <a:pPr>
            <a:defRPr b="1"/>
          </a:pPr>
          <a:r>
            <a:rPr lang="en-US" dirty="0" err="1"/>
            <a:t>Património</a:t>
          </a:r>
          <a:r>
            <a:rPr lang="en-US" dirty="0"/>
            <a:t> Medieval de </a:t>
          </a:r>
          <a:r>
            <a:rPr lang="en-US" dirty="0" err="1"/>
            <a:t>Lisboa</a:t>
          </a:r>
          <a:endParaRPr lang="en-US" dirty="0"/>
        </a:p>
      </dgm:t>
    </dgm:pt>
    <dgm:pt modelId="{65FEC40B-0A79-499F-9433-B1D8D1DFE6DE}" type="parTrans" cxnId="{3D5C0B3A-DD85-40A2-8201-43B1BD82D87C}">
      <dgm:prSet/>
      <dgm:spPr/>
      <dgm:t>
        <a:bodyPr/>
        <a:lstStyle/>
        <a:p>
          <a:endParaRPr lang="en-US"/>
        </a:p>
      </dgm:t>
    </dgm:pt>
    <dgm:pt modelId="{078F5CA2-7BFB-4BFF-8D19-379CF18DC983}" type="sibTrans" cxnId="{3D5C0B3A-DD85-40A2-8201-43B1BD82D87C}">
      <dgm:prSet/>
      <dgm:spPr/>
      <dgm:t>
        <a:bodyPr/>
        <a:lstStyle/>
        <a:p>
          <a:endParaRPr lang="en-US"/>
        </a:p>
      </dgm:t>
    </dgm:pt>
    <dgm:pt modelId="{6B715CB5-B473-494F-9EE3-9BF850B21E7F}">
      <dgm:prSet/>
      <dgm:spPr/>
      <dgm:t>
        <a:bodyPr/>
        <a:lstStyle/>
        <a:p>
          <a:r>
            <a:rPr lang="en-US"/>
            <a:t>Informação</a:t>
          </a:r>
        </a:p>
      </dgm:t>
    </dgm:pt>
    <dgm:pt modelId="{694C4762-3144-4D16-B195-77E3FE1A7EE2}" type="parTrans" cxnId="{797E03ED-248C-440B-8EBE-EBAF62A33076}">
      <dgm:prSet/>
      <dgm:spPr/>
      <dgm:t>
        <a:bodyPr/>
        <a:lstStyle/>
        <a:p>
          <a:endParaRPr lang="en-US"/>
        </a:p>
      </dgm:t>
    </dgm:pt>
    <dgm:pt modelId="{F769837F-DAE7-46FA-B2E3-905E34FCFEE7}" type="sibTrans" cxnId="{797E03ED-248C-440B-8EBE-EBAF62A33076}">
      <dgm:prSet/>
      <dgm:spPr/>
      <dgm:t>
        <a:bodyPr/>
        <a:lstStyle/>
        <a:p>
          <a:endParaRPr lang="en-US"/>
        </a:p>
      </dgm:t>
    </dgm:pt>
    <dgm:pt modelId="{7520A513-2621-4981-B9F2-519A09D8A3D7}">
      <dgm:prSet/>
      <dgm:spPr/>
      <dgm:t>
        <a:bodyPr/>
        <a:lstStyle/>
        <a:p>
          <a:r>
            <a:rPr lang="en-US"/>
            <a:t>Itinerário</a:t>
          </a:r>
        </a:p>
      </dgm:t>
    </dgm:pt>
    <dgm:pt modelId="{1171403B-1C7B-4CFD-9799-3EDA21EB9707}" type="parTrans" cxnId="{B260EE8C-AF2C-43AE-ACC3-45240F109646}">
      <dgm:prSet/>
      <dgm:spPr/>
      <dgm:t>
        <a:bodyPr/>
        <a:lstStyle/>
        <a:p>
          <a:endParaRPr lang="en-US"/>
        </a:p>
      </dgm:t>
    </dgm:pt>
    <dgm:pt modelId="{539C3F12-D5B3-42F1-A345-EE24F4691B41}" type="sibTrans" cxnId="{B260EE8C-AF2C-43AE-ACC3-45240F109646}">
      <dgm:prSet/>
      <dgm:spPr/>
      <dgm:t>
        <a:bodyPr/>
        <a:lstStyle/>
        <a:p>
          <a:endParaRPr lang="en-US"/>
        </a:p>
      </dgm:t>
    </dgm:pt>
    <dgm:pt modelId="{FA60B4D8-2A59-4077-BAE1-0542B7CEBC32}" type="pres">
      <dgm:prSet presAssocID="{75C6F003-F928-45E0-961A-41F756CFE551}" presName="root" presStyleCnt="0">
        <dgm:presLayoutVars>
          <dgm:dir/>
          <dgm:resizeHandles val="exact"/>
        </dgm:presLayoutVars>
      </dgm:prSet>
      <dgm:spPr/>
    </dgm:pt>
    <dgm:pt modelId="{42289792-63B3-4F93-B922-7F5804A47520}" type="pres">
      <dgm:prSet presAssocID="{A231A201-FA56-44FC-9617-60D46DCDD714}" presName="compNode" presStyleCnt="0"/>
      <dgm:spPr/>
    </dgm:pt>
    <dgm:pt modelId="{55CA0DB7-9FBF-4949-AFC8-77FE5DEB7EAF}" type="pres">
      <dgm:prSet presAssocID="{A231A201-FA56-44FC-9617-60D46DCDD7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4680C20-B3ED-4EE6-9693-77AE3D8EEA35}" type="pres">
      <dgm:prSet presAssocID="{A231A201-FA56-44FC-9617-60D46DCDD714}" presName="iconSpace" presStyleCnt="0"/>
      <dgm:spPr/>
    </dgm:pt>
    <dgm:pt modelId="{B6BF86F7-095D-419F-9A6C-F4E3E5D5A603}" type="pres">
      <dgm:prSet presAssocID="{A231A201-FA56-44FC-9617-60D46DCDD714}" presName="parTx" presStyleLbl="revTx" presStyleIdx="0" presStyleCnt="4">
        <dgm:presLayoutVars>
          <dgm:chMax val="0"/>
          <dgm:chPref val="0"/>
        </dgm:presLayoutVars>
      </dgm:prSet>
      <dgm:spPr/>
    </dgm:pt>
    <dgm:pt modelId="{3BC1EF5D-8ADF-4475-A650-28BF44542F05}" type="pres">
      <dgm:prSet presAssocID="{A231A201-FA56-44FC-9617-60D46DCDD714}" presName="txSpace" presStyleCnt="0"/>
      <dgm:spPr/>
    </dgm:pt>
    <dgm:pt modelId="{497B60E4-9832-48F0-82EE-F76217220543}" type="pres">
      <dgm:prSet presAssocID="{A231A201-FA56-44FC-9617-60D46DCDD714}" presName="desTx" presStyleLbl="revTx" presStyleIdx="1" presStyleCnt="4">
        <dgm:presLayoutVars/>
      </dgm:prSet>
      <dgm:spPr/>
    </dgm:pt>
    <dgm:pt modelId="{5C4A461C-F968-4674-9958-F5C41F66BB37}" type="pres">
      <dgm:prSet presAssocID="{A482D93F-42FF-4609-875B-612DB4CFD976}" presName="sibTrans" presStyleCnt="0"/>
      <dgm:spPr/>
    </dgm:pt>
    <dgm:pt modelId="{A656B6B2-1F68-410B-881D-9D4216DC6955}" type="pres">
      <dgm:prSet presAssocID="{489793A9-F51A-4F58-B482-E8F25A68B838}" presName="compNode" presStyleCnt="0"/>
      <dgm:spPr/>
    </dgm:pt>
    <dgm:pt modelId="{3FD7B494-CFE3-412E-85DB-BEAAC4AA6D45}" type="pres">
      <dgm:prSet presAssocID="{489793A9-F51A-4F58-B482-E8F25A68B8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CFAA4A6-438D-4B70-9BB5-8E141BFDC2E2}" type="pres">
      <dgm:prSet presAssocID="{489793A9-F51A-4F58-B482-E8F25A68B838}" presName="iconSpace" presStyleCnt="0"/>
      <dgm:spPr/>
    </dgm:pt>
    <dgm:pt modelId="{5FC3D16D-8B69-45E2-9A89-42564432C96A}" type="pres">
      <dgm:prSet presAssocID="{489793A9-F51A-4F58-B482-E8F25A68B838}" presName="parTx" presStyleLbl="revTx" presStyleIdx="2" presStyleCnt="4">
        <dgm:presLayoutVars>
          <dgm:chMax val="0"/>
          <dgm:chPref val="0"/>
        </dgm:presLayoutVars>
      </dgm:prSet>
      <dgm:spPr/>
    </dgm:pt>
    <dgm:pt modelId="{E9146119-79B5-4172-8B10-60903AF470E7}" type="pres">
      <dgm:prSet presAssocID="{489793A9-F51A-4F58-B482-E8F25A68B838}" presName="txSpace" presStyleCnt="0"/>
      <dgm:spPr/>
    </dgm:pt>
    <dgm:pt modelId="{DC87D6B3-D151-4237-8106-C76AFA659082}" type="pres">
      <dgm:prSet presAssocID="{489793A9-F51A-4F58-B482-E8F25A68B838}" presName="desTx" presStyleLbl="revTx" presStyleIdx="3" presStyleCnt="4">
        <dgm:presLayoutVars/>
      </dgm:prSet>
      <dgm:spPr/>
    </dgm:pt>
  </dgm:ptLst>
  <dgm:cxnLst>
    <dgm:cxn modelId="{216F1F1C-B7D4-4BAC-9587-9746FA0413FE}" type="presOf" srcId="{489793A9-F51A-4F58-B482-E8F25A68B838}" destId="{5FC3D16D-8B69-45E2-9A89-42564432C96A}" srcOrd="0" destOrd="0" presId="urn:microsoft.com/office/officeart/2018/5/layout/CenteredIconLabelDescriptionList"/>
    <dgm:cxn modelId="{1D6B1331-6E50-40A0-A0A4-1F382052B4E7}" type="presOf" srcId="{A231A201-FA56-44FC-9617-60D46DCDD714}" destId="{B6BF86F7-095D-419F-9A6C-F4E3E5D5A603}" srcOrd="0" destOrd="0" presId="urn:microsoft.com/office/officeart/2018/5/layout/CenteredIconLabelDescriptionList"/>
    <dgm:cxn modelId="{3D5C0B3A-DD85-40A2-8201-43B1BD82D87C}" srcId="{75C6F003-F928-45E0-961A-41F756CFE551}" destId="{489793A9-F51A-4F58-B482-E8F25A68B838}" srcOrd="1" destOrd="0" parTransId="{65FEC40B-0A79-499F-9433-B1D8D1DFE6DE}" sibTransId="{078F5CA2-7BFB-4BFF-8D19-379CF18DC983}"/>
    <dgm:cxn modelId="{055FCA46-27F9-47C0-97B0-40455EFABC8D}" type="presOf" srcId="{75C6F003-F928-45E0-961A-41F756CFE551}" destId="{FA60B4D8-2A59-4077-BAE1-0542B7CEBC32}" srcOrd="0" destOrd="0" presId="urn:microsoft.com/office/officeart/2018/5/layout/CenteredIconLabelDescriptionList"/>
    <dgm:cxn modelId="{B260EE8C-AF2C-43AE-ACC3-45240F109646}" srcId="{489793A9-F51A-4F58-B482-E8F25A68B838}" destId="{7520A513-2621-4981-B9F2-519A09D8A3D7}" srcOrd="1" destOrd="0" parTransId="{1171403B-1C7B-4CFD-9799-3EDA21EB9707}" sibTransId="{539C3F12-D5B3-42F1-A345-EE24F4691B41}"/>
    <dgm:cxn modelId="{D9C78BA9-CBF6-4ECE-AB04-02A3E12DA142}" srcId="{75C6F003-F928-45E0-961A-41F756CFE551}" destId="{A231A201-FA56-44FC-9617-60D46DCDD714}" srcOrd="0" destOrd="0" parTransId="{41C56D0B-5506-4259-AA40-A497DD8877E1}" sibTransId="{A482D93F-42FF-4609-875B-612DB4CFD976}"/>
    <dgm:cxn modelId="{EB1E37BF-B666-47D6-842E-FCEFC7242D5C}" type="presOf" srcId="{7520A513-2621-4981-B9F2-519A09D8A3D7}" destId="{DC87D6B3-D151-4237-8106-C76AFA659082}" srcOrd="0" destOrd="1" presId="urn:microsoft.com/office/officeart/2018/5/layout/CenteredIconLabelDescriptionList"/>
    <dgm:cxn modelId="{F2EA8ACF-F15B-472D-8A71-11E23AF3E53B}" type="presOf" srcId="{6B715CB5-B473-494F-9EE3-9BF850B21E7F}" destId="{DC87D6B3-D151-4237-8106-C76AFA659082}" srcOrd="0" destOrd="0" presId="urn:microsoft.com/office/officeart/2018/5/layout/CenteredIconLabelDescriptionList"/>
    <dgm:cxn modelId="{797E03ED-248C-440B-8EBE-EBAF62A33076}" srcId="{489793A9-F51A-4F58-B482-E8F25A68B838}" destId="{6B715CB5-B473-494F-9EE3-9BF850B21E7F}" srcOrd="0" destOrd="0" parTransId="{694C4762-3144-4D16-B195-77E3FE1A7EE2}" sibTransId="{F769837F-DAE7-46FA-B2E3-905E34FCFEE7}"/>
    <dgm:cxn modelId="{23626E8D-D210-4AEF-AE30-B8EC0DFEF02D}" type="presParOf" srcId="{FA60B4D8-2A59-4077-BAE1-0542B7CEBC32}" destId="{42289792-63B3-4F93-B922-7F5804A47520}" srcOrd="0" destOrd="0" presId="urn:microsoft.com/office/officeart/2018/5/layout/CenteredIconLabelDescriptionList"/>
    <dgm:cxn modelId="{77DA3088-41A1-428C-B46C-7F6BF4B0E44E}" type="presParOf" srcId="{42289792-63B3-4F93-B922-7F5804A47520}" destId="{55CA0DB7-9FBF-4949-AFC8-77FE5DEB7EAF}" srcOrd="0" destOrd="0" presId="urn:microsoft.com/office/officeart/2018/5/layout/CenteredIconLabelDescriptionList"/>
    <dgm:cxn modelId="{DFE00536-ECC6-4EF8-B91F-A04F256497FF}" type="presParOf" srcId="{42289792-63B3-4F93-B922-7F5804A47520}" destId="{74680C20-B3ED-4EE6-9693-77AE3D8EEA35}" srcOrd="1" destOrd="0" presId="urn:microsoft.com/office/officeart/2018/5/layout/CenteredIconLabelDescriptionList"/>
    <dgm:cxn modelId="{07D1E9F8-BED5-44EC-9E7C-87C667455A28}" type="presParOf" srcId="{42289792-63B3-4F93-B922-7F5804A47520}" destId="{B6BF86F7-095D-419F-9A6C-F4E3E5D5A603}" srcOrd="2" destOrd="0" presId="urn:microsoft.com/office/officeart/2018/5/layout/CenteredIconLabelDescriptionList"/>
    <dgm:cxn modelId="{409F9E81-C2B4-4415-8ED2-98060DF87DE2}" type="presParOf" srcId="{42289792-63B3-4F93-B922-7F5804A47520}" destId="{3BC1EF5D-8ADF-4475-A650-28BF44542F05}" srcOrd="3" destOrd="0" presId="urn:microsoft.com/office/officeart/2018/5/layout/CenteredIconLabelDescriptionList"/>
    <dgm:cxn modelId="{21ACCBA7-DD41-4DA5-8EAA-33190CC4A64D}" type="presParOf" srcId="{42289792-63B3-4F93-B922-7F5804A47520}" destId="{497B60E4-9832-48F0-82EE-F76217220543}" srcOrd="4" destOrd="0" presId="urn:microsoft.com/office/officeart/2018/5/layout/CenteredIconLabelDescriptionList"/>
    <dgm:cxn modelId="{66BE2E18-CAD2-42C4-B62C-38CD1AEA6430}" type="presParOf" srcId="{FA60B4D8-2A59-4077-BAE1-0542B7CEBC32}" destId="{5C4A461C-F968-4674-9958-F5C41F66BB37}" srcOrd="1" destOrd="0" presId="urn:microsoft.com/office/officeart/2018/5/layout/CenteredIconLabelDescriptionList"/>
    <dgm:cxn modelId="{CD0F634A-0CA3-492B-AF2D-543EAC5840A9}" type="presParOf" srcId="{FA60B4D8-2A59-4077-BAE1-0542B7CEBC32}" destId="{A656B6B2-1F68-410B-881D-9D4216DC6955}" srcOrd="2" destOrd="0" presId="urn:microsoft.com/office/officeart/2018/5/layout/CenteredIconLabelDescriptionList"/>
    <dgm:cxn modelId="{97F5DFAC-0375-4D29-ACAC-5E4E3A34902C}" type="presParOf" srcId="{A656B6B2-1F68-410B-881D-9D4216DC6955}" destId="{3FD7B494-CFE3-412E-85DB-BEAAC4AA6D45}" srcOrd="0" destOrd="0" presId="urn:microsoft.com/office/officeart/2018/5/layout/CenteredIconLabelDescriptionList"/>
    <dgm:cxn modelId="{A32DB1CB-5CAD-449F-9528-1AD0349809E7}" type="presParOf" srcId="{A656B6B2-1F68-410B-881D-9D4216DC6955}" destId="{ECFAA4A6-438D-4B70-9BB5-8E141BFDC2E2}" srcOrd="1" destOrd="0" presId="urn:microsoft.com/office/officeart/2018/5/layout/CenteredIconLabelDescriptionList"/>
    <dgm:cxn modelId="{56AC7685-2519-4486-9F2B-2019FC2CC507}" type="presParOf" srcId="{A656B6B2-1F68-410B-881D-9D4216DC6955}" destId="{5FC3D16D-8B69-45E2-9A89-42564432C96A}" srcOrd="2" destOrd="0" presId="urn:microsoft.com/office/officeart/2018/5/layout/CenteredIconLabelDescriptionList"/>
    <dgm:cxn modelId="{2B57F36E-ED03-44A6-9D9B-144910012A21}" type="presParOf" srcId="{A656B6B2-1F68-410B-881D-9D4216DC6955}" destId="{E9146119-79B5-4172-8B10-60903AF470E7}" srcOrd="3" destOrd="0" presId="urn:microsoft.com/office/officeart/2018/5/layout/CenteredIconLabelDescriptionList"/>
    <dgm:cxn modelId="{BEE2BC72-B0B2-48EC-9CB7-3D6D71A1222F}" type="presParOf" srcId="{A656B6B2-1F68-410B-881D-9D4216DC6955}" destId="{DC87D6B3-D151-4237-8106-C76AFA65908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A0DB7-9FBF-4949-AFC8-77FE5DEB7EAF}">
      <dsp:nvSpPr>
        <dsp:cNvPr id="0" name=""/>
        <dsp:cNvSpPr/>
      </dsp:nvSpPr>
      <dsp:spPr>
        <a:xfrm>
          <a:off x="2121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86F7-095D-419F-9A6C-F4E3E5D5A603}">
      <dsp:nvSpPr>
        <dsp:cNvPr id="0" name=""/>
        <dsp:cNvSpPr/>
      </dsp:nvSpPr>
      <dsp:spPr>
        <a:xfrm>
          <a:off x="717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Aplicação Android</a:t>
          </a:r>
        </a:p>
      </dsp:txBody>
      <dsp:txXfrm>
        <a:off x="717320" y="1943969"/>
        <a:ext cx="4320000" cy="648000"/>
      </dsp:txXfrm>
    </dsp:sp>
    <dsp:sp modelId="{497B60E4-9832-48F0-82EE-F76217220543}">
      <dsp:nvSpPr>
        <dsp:cNvPr id="0" name=""/>
        <dsp:cNvSpPr/>
      </dsp:nvSpPr>
      <dsp:spPr>
        <a:xfrm>
          <a:off x="717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7B494-CFE3-412E-85DB-BEAAC4AA6D45}">
      <dsp:nvSpPr>
        <dsp:cNvPr id="0" name=""/>
        <dsp:cNvSpPr/>
      </dsp:nvSpPr>
      <dsp:spPr>
        <a:xfrm>
          <a:off x="7197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3D16D-8B69-45E2-9A89-42564432C96A}">
      <dsp:nvSpPr>
        <dsp:cNvPr id="0" name=""/>
        <dsp:cNvSpPr/>
      </dsp:nvSpPr>
      <dsp:spPr>
        <a:xfrm>
          <a:off x="5793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Património</a:t>
          </a:r>
          <a:r>
            <a:rPr lang="en-US" sz="2400" kern="1200" dirty="0"/>
            <a:t> Medieval de </a:t>
          </a:r>
          <a:r>
            <a:rPr lang="en-US" sz="2400" kern="1200" dirty="0" err="1"/>
            <a:t>Lisboa</a:t>
          </a:r>
          <a:endParaRPr lang="en-US" sz="2400" kern="1200" dirty="0"/>
        </a:p>
      </dsp:txBody>
      <dsp:txXfrm>
        <a:off x="5793320" y="1943969"/>
        <a:ext cx="4320000" cy="648000"/>
      </dsp:txXfrm>
    </dsp:sp>
    <dsp:sp modelId="{DC87D6B3-D151-4237-8106-C76AFA659082}">
      <dsp:nvSpPr>
        <dsp:cNvPr id="0" name=""/>
        <dsp:cNvSpPr/>
      </dsp:nvSpPr>
      <dsp:spPr>
        <a:xfrm>
          <a:off x="5793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Informação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Itinerário</a:t>
          </a:r>
        </a:p>
      </dsp:txBody>
      <dsp:txXfrm>
        <a:off x="5793320" y="2651814"/>
        <a:ext cx="4320000" cy="643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png"/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12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2.png"/><Relationship Id="rId5" Type="http://schemas.openxmlformats.org/officeDocument/2006/relationships/video" Target="../media/media6.mkv"/><Relationship Id="rId10" Type="http://schemas.openxmlformats.org/officeDocument/2006/relationships/image" Target="../media/image11.png"/><Relationship Id="rId4" Type="http://schemas.microsoft.com/office/2007/relationships/media" Target="../media/media6.mkv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1769-F557-465D-9465-ED168483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3" y="2954379"/>
            <a:ext cx="8724443" cy="949241"/>
          </a:xfrm>
        </p:spPr>
        <p:txBody>
          <a:bodyPr/>
          <a:lstStyle/>
          <a:p>
            <a:r>
              <a:rPr lang="en-US" sz="4800" dirty="0" err="1"/>
              <a:t>Guia</a:t>
            </a:r>
            <a:r>
              <a:rPr lang="en-US" sz="4800" dirty="0"/>
              <a:t> do </a:t>
            </a:r>
            <a:r>
              <a:rPr lang="en-US" sz="4800" dirty="0" err="1"/>
              <a:t>Património</a:t>
            </a:r>
            <a:r>
              <a:rPr lang="en-US" sz="4800" dirty="0"/>
              <a:t> de </a:t>
            </a:r>
            <a:r>
              <a:rPr lang="en-US" sz="4800" dirty="0" err="1"/>
              <a:t>Lisboa</a:t>
            </a:r>
            <a:endParaRPr lang="pt-PT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4E25A-85C4-48BA-921C-3708D70DA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Bruno Ramos</a:t>
            </a:r>
            <a:endParaRPr lang="pt-PT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42214E-555C-4B4B-AAA3-A39A16769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"/>
    </mc:Choice>
    <mc:Fallback xmlns="">
      <p:transition spd="slow" advTm="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3D1-3C7A-44EB-8B17-BE9A688B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 err="1"/>
              <a:t>Objectivos</a:t>
            </a:r>
            <a:endParaRPr lang="pt-P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591EE-7E9C-499C-B587-471031B4C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09984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7EC03D-C7BA-45E8-A2B6-81AAE10D2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1"/>
    </mc:Choice>
    <mc:Fallback xmlns="">
      <p:transition spd="slow" advTm="16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72A2-2BC5-4981-BA22-A9A1FEF7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Modelo de dados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17D08-CD7A-4113-A030-04421B528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247" y="640080"/>
            <a:ext cx="624968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A94AA17-5181-4534-8DED-E53E728E2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4"/>
    </mc:Choice>
    <mc:Fallback xmlns="">
      <p:transition spd="slow" advTm="1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D7CC-68CF-497C-9013-5ED65FF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 Gantt-Chart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6746D-9678-40F3-B878-422A197B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1" y="2134977"/>
            <a:ext cx="10484498" cy="44959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1C070D-AEA9-4EC8-991B-6D58C115C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3"/>
    </mc:Choice>
    <mc:Fallback>
      <p:transition spd="slow" advTm="6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A090A-F0F6-4700-8B87-39A76824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Apresentação do Prótotipo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D0051B8-3C15-4B2E-8C39-38DADF3C96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3" name="2020-05-18 22-45-10">
            <a:hlinkClick r:id="" action="ppaction://media"/>
            <a:extLst>
              <a:ext uri="{FF2B5EF4-FFF2-40B4-BE49-F238E27FC236}">
                <a16:creationId xmlns:a16="http://schemas.microsoft.com/office/drawing/2014/main" id="{1DC163CE-6464-4719-B04E-13E845C768C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26058" y="191382"/>
            <a:ext cx="7536708" cy="4239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89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98"/>
    </mc:Choice>
    <mc:Fallback xmlns="">
      <p:transition spd="slow" advTm="8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43" objId="4"/>
        <p14:stopEvt time="8066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24</Words>
  <Application>Microsoft Office PowerPoint</Application>
  <PresentationFormat>Widescreen</PresentationFormat>
  <Paragraphs>10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Guia do Património de Lisboa</vt:lpstr>
      <vt:lpstr>Objectivos</vt:lpstr>
      <vt:lpstr>Modelo de dados</vt:lpstr>
      <vt:lpstr>WBS Gantt-Chart</vt:lpstr>
      <vt:lpstr>Apresentação do Prótotipo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do Património de Lisboa</dc:title>
  <dc:creator>Bruno Ramos</dc:creator>
  <cp:lastModifiedBy>Bruno Ramos</cp:lastModifiedBy>
  <cp:revision>3</cp:revision>
  <dcterms:created xsi:type="dcterms:W3CDTF">2020-04-20T21:07:18Z</dcterms:created>
  <dcterms:modified xsi:type="dcterms:W3CDTF">2020-05-18T21:50:00Z</dcterms:modified>
</cp:coreProperties>
</file>